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garten-lessons.com/environmental_education_for_kids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393" y="609600"/>
            <a:ext cx="3619607" cy="4648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133600"/>
            <a:ext cx="51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Environmental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2667000"/>
            <a:ext cx="4131259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Education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Enactive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410200"/>
            <a:ext cx="864476" cy="113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598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Enactive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(Kinder)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Pictures\cartoon_tre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990600"/>
            <a:ext cx="2697345" cy="2438400"/>
          </a:xfrm>
          <a:prstGeom prst="rect">
            <a:avLst/>
          </a:prstGeom>
          <a:noFill/>
        </p:spPr>
      </p:pic>
      <p:pic>
        <p:nvPicPr>
          <p:cNvPr id="1028" name="Picture 4" descr="C:\Users\emachines\Pictures\butterfly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352800"/>
            <a:ext cx="1752600" cy="1983602"/>
          </a:xfrm>
          <a:prstGeom prst="rect">
            <a:avLst/>
          </a:prstGeom>
          <a:noFill/>
        </p:spPr>
      </p:pic>
      <p:pic>
        <p:nvPicPr>
          <p:cNvPr id="1027" name="Picture 3" descr="C:\Users\emachines\Pictures\11949865851054580572flower_peterm_01_svg_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1579" y="1219200"/>
            <a:ext cx="2236221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" y="953155"/>
            <a:ext cx="5410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 small aspects of the environment such as trees, butterflies, flowers or bugs that they only see in their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These can help them identify different things which they encounter.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vivid colors which they are attracted to don’t show negative images about the earth, only show friendly and beautiful pictures in teaching them or asking them to draw.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040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1-6)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76955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5410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Engage the students to learn and identify more species of plants and animals.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watch environmental cartoons which can influenced them better. These will slowly change the learner’s vision that the earth has also negative sides.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them the basic segregation system, especially using art in recycling materials and let them practice their thoughts about the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 descr="C:\Users\emachines\Pictures\Captain_Planet_Muscle_Inflation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0"/>
            <a:ext cx="2667000" cy="2000250"/>
          </a:xfrm>
          <a:prstGeom prst="rect">
            <a:avLst/>
          </a:prstGeom>
          <a:noFill/>
        </p:spPr>
      </p:pic>
      <p:pic>
        <p:nvPicPr>
          <p:cNvPr id="3075" name="Picture 3" descr="C:\Users\emachines\Pictures\character_die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0218" y="0"/>
            <a:ext cx="2770910" cy="2286000"/>
          </a:xfrm>
          <a:prstGeom prst="rect">
            <a:avLst/>
          </a:prstGeom>
          <a:noFill/>
        </p:spPr>
      </p:pic>
      <p:pic>
        <p:nvPicPr>
          <p:cNvPr id="3076" name="Picture 4" descr="C:\Users\emachines\Pictures\children-recycling_9Cvvx_24429.jpg"/>
          <p:cNvPicPr>
            <a:picLocks noChangeAspect="1" noChangeArrowheads="1"/>
          </p:cNvPicPr>
          <p:nvPr/>
        </p:nvPicPr>
        <p:blipFill>
          <a:blip r:embed="rId4"/>
          <a:srcRect t="5735" b="10877"/>
          <a:stretch>
            <a:fillRect/>
          </a:stretch>
        </p:blipFill>
        <p:spPr bwMode="auto">
          <a:xfrm>
            <a:off x="6248400" y="4495800"/>
            <a:ext cx="2654300" cy="1979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86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7-10)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98687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944940"/>
            <a:ext cx="5410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 students about endangered animals. Why did they became few? or why there is extinction? How to preserve or conserve these animals?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study basic perspectives on why there is climate change? Floods? Soil erosion?. How to help avoid these natural disasters?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Exposed them to out-reach activities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Such as tree planting, seashore cleaning, water conserving or a field trip on conservation centers.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emachines\Pictures\japansh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375" y="1066800"/>
            <a:ext cx="3430225" cy="2667000"/>
          </a:xfrm>
          <a:prstGeom prst="rect">
            <a:avLst/>
          </a:prstGeom>
          <a:noFill/>
        </p:spPr>
      </p:pic>
      <p:pic>
        <p:nvPicPr>
          <p:cNvPr id="4100" name="Picture 4" descr="C:\Users\emachines\Pictures\DSC_00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86200"/>
            <a:ext cx="341312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54114"/>
            <a:ext cx="43460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Group Members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Lemuel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Lloyd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Manalo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Aizen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Chadee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Debuque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James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Gelmo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Clarence Dale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Mosqueda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1764" y="54114"/>
            <a:ext cx="34322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References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  <a:hlinkClick r:id="rId3"/>
              </a:rPr>
              <a:t>http://www.kindergarten-lessons.com/environmental_education_for_kids.html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http://www.wwf.org.ph/education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667000"/>
            <a:ext cx="1572610" cy="205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716B00"/>
      </a:dk2>
      <a:lt2>
        <a:srgbClr val="DBF5F9"/>
      </a:lt2>
      <a:accent1>
        <a:srgbClr val="54A838"/>
      </a:accent1>
      <a:accent2>
        <a:srgbClr val="546321"/>
      </a:accent2>
      <a:accent3>
        <a:srgbClr val="A5C249"/>
      </a:accent3>
      <a:accent4>
        <a:srgbClr val="10CF9B"/>
      </a:accent4>
      <a:accent5>
        <a:srgbClr val="7CCA62"/>
      </a:accent5>
      <a:accent6>
        <a:srgbClr val="387025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130</TotalTime>
  <Words>244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emachines</dc:creator>
  <cp:lastModifiedBy>aaaa</cp:lastModifiedBy>
  <cp:revision>2</cp:revision>
  <dcterms:created xsi:type="dcterms:W3CDTF">2012-07-25T14:56:41Z</dcterms:created>
  <dcterms:modified xsi:type="dcterms:W3CDTF">2012-07-25T23:57:11Z</dcterms:modified>
</cp:coreProperties>
</file>